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307" autoAdjust="0"/>
  </p:normalViewPr>
  <p:slideViewPr>
    <p:cSldViewPr snapToGrid="0">
      <p:cViewPr varScale="1">
        <p:scale>
          <a:sx n="58" d="100"/>
          <a:sy n="58" d="100"/>
        </p:scale>
        <p:origin x="11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89CB05-8843-42F8-8F8E-2890409343C4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DDA169-8782-4A48-9212-19CCDC58DD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316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People having wide variety of</a:t>
            </a:r>
            <a:r>
              <a:rPr lang="en-US" baseline="0" dirty="0" smtClean="0"/>
              <a:t> poses, distinct appearance and clothing.</a:t>
            </a:r>
          </a:p>
          <a:p>
            <a:r>
              <a:rPr lang="en-US" baseline="0" dirty="0" err="1" smtClean="0"/>
              <a:t>Haar</a:t>
            </a:r>
            <a:endParaRPr lang="en-US" baseline="0" dirty="0" smtClean="0"/>
          </a:p>
          <a:p>
            <a:r>
              <a:rPr lang="en-US" baseline="0" dirty="0" smtClean="0"/>
              <a:t>HOG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DA169-8782-4A48-9212-19CCDC58DD1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435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consists of sampling the edges of the object into points of interest, and capturing the distribution of the sampled points on the shape with respect to a given point on the shape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DDA169-8782-4A48-9212-19CCDC58DD1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24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652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05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984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844973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956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204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6403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7084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14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88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431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89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90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648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92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635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26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3FA7A49-FC12-45E2-B33E-9B162DDD7628}" type="datetimeFigureOut">
              <a:rPr lang="en-US" smtClean="0"/>
              <a:t>5/20/2016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34660F-B339-48AA-A4AA-7F7E93720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1067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6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1433" y="518651"/>
            <a:ext cx="8825658" cy="3329581"/>
          </a:xfrm>
        </p:spPr>
        <p:txBody>
          <a:bodyPr/>
          <a:lstStyle/>
          <a:p>
            <a:pPr algn="ctr"/>
            <a:r>
              <a:rPr lang="en-US" dirty="0" smtClean="0"/>
              <a:t>Pedestrian Detection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713406" y="4852219"/>
            <a:ext cx="41590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By,</a:t>
            </a:r>
          </a:p>
          <a:p>
            <a:endParaRPr lang="en-US" dirty="0"/>
          </a:p>
          <a:p>
            <a:r>
              <a:rPr lang="en-US" dirty="0" smtClean="0"/>
              <a:t>Arjun </a:t>
            </a:r>
            <a:r>
              <a:rPr lang="en-US" dirty="0" err="1" smtClean="0"/>
              <a:t>Veeramachaneni</a:t>
            </a:r>
            <a:endParaRPr lang="en-US" dirty="0" smtClean="0"/>
          </a:p>
          <a:p>
            <a:r>
              <a:rPr lang="en-US" dirty="0" smtClean="0"/>
              <a:t>Campus ID – CH95135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08320" y="51865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527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396" y="1512916"/>
            <a:ext cx="9268457" cy="473548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We see that by computing the features human detection works well when used in conjunction with Intersection Kernel SVM classifier.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Finding the correct scale for detection is a little tricky.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Also there are some images where the detection doesn’t happen, we cannot be sure or tell exactly what the reason could be.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 smtClean="0"/>
              <a:t>The detection also tends to generate false positives on elements with strong vertical components such as architectural elements, trees, poles.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90705" y="4527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4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58343" y="2643447"/>
            <a:ext cx="68829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/>
              <a:t>Thank you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34781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 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1342104"/>
            <a:ext cx="9403742" cy="4906296"/>
          </a:xfrm>
        </p:spPr>
        <p:txBody>
          <a:bodyPr/>
          <a:lstStyle/>
          <a:p>
            <a:pPr>
              <a:lnSpc>
                <a:spcPct val="300000"/>
              </a:lnSpc>
            </a:pPr>
            <a:r>
              <a:rPr lang="en-US" dirty="0" smtClean="0"/>
              <a:t>Introduction</a:t>
            </a:r>
          </a:p>
          <a:p>
            <a:pPr>
              <a:lnSpc>
                <a:spcPct val="300000"/>
              </a:lnSpc>
            </a:pPr>
            <a:r>
              <a:rPr lang="en-US" dirty="0" smtClean="0"/>
              <a:t>Previous Work</a:t>
            </a:r>
          </a:p>
          <a:p>
            <a:pPr>
              <a:lnSpc>
                <a:spcPct val="300000"/>
              </a:lnSpc>
            </a:pPr>
            <a:r>
              <a:rPr lang="en-US" dirty="0" smtClean="0"/>
              <a:t>Implementation</a:t>
            </a:r>
          </a:p>
          <a:p>
            <a:pPr>
              <a:lnSpc>
                <a:spcPct val="300000"/>
              </a:lnSpc>
            </a:pPr>
            <a:r>
              <a:rPr lang="en-US" dirty="0"/>
              <a:t>C</a:t>
            </a:r>
            <a:r>
              <a:rPr lang="en-US" dirty="0" smtClean="0"/>
              <a:t>onclusion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74575" y="5433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95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626" y="1853248"/>
            <a:ext cx="9091208" cy="4773560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en-US" dirty="0" smtClean="0"/>
              <a:t>The goal of this project is to localize humans in static images.</a:t>
            </a:r>
          </a:p>
          <a:p>
            <a:pPr>
              <a:lnSpc>
                <a:spcPct val="250000"/>
              </a:lnSpc>
            </a:pPr>
            <a:r>
              <a:rPr lang="en-US" dirty="0" smtClean="0"/>
              <a:t>It is a challenging problem for many reasons.</a:t>
            </a:r>
          </a:p>
          <a:p>
            <a:pPr>
              <a:lnSpc>
                <a:spcPct val="250000"/>
              </a:lnSpc>
            </a:pPr>
            <a:r>
              <a:rPr lang="en-US" dirty="0" smtClean="0"/>
              <a:t>There are various descriptor methods such as SIFT, etc.</a:t>
            </a:r>
          </a:p>
          <a:p>
            <a:pPr>
              <a:lnSpc>
                <a:spcPct val="250000"/>
              </a:lnSpc>
            </a:pPr>
            <a:r>
              <a:rPr lang="en-US" dirty="0" smtClean="0"/>
              <a:t>Feature computation was done after running the images on intersection kernel SVM classifier.</a:t>
            </a:r>
          </a:p>
          <a:p>
            <a:pPr>
              <a:lnSpc>
                <a:spcPct val="250000"/>
              </a:lnSpc>
            </a:pPr>
            <a:endParaRPr lang="en-US" dirty="0" smtClean="0"/>
          </a:p>
          <a:p>
            <a:pPr>
              <a:lnSpc>
                <a:spcPct val="250000"/>
              </a:lnSpc>
            </a:pPr>
            <a:endParaRPr lang="en-US" dirty="0" smtClean="0"/>
          </a:p>
          <a:p>
            <a:pPr>
              <a:lnSpc>
                <a:spcPct val="250000"/>
              </a:lnSpc>
            </a:pPr>
            <a:endParaRPr lang="en-US" dirty="0" smtClean="0"/>
          </a:p>
          <a:p>
            <a:pPr>
              <a:lnSpc>
                <a:spcPct val="250000"/>
              </a:lnSpc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05230" y="5433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95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SIFT’s approach allows to extract distinctive invariant features from the object we are trying to detect.</a:t>
            </a:r>
          </a:p>
          <a:p>
            <a:pPr>
              <a:lnSpc>
                <a:spcPct val="150000"/>
              </a:lnSpc>
            </a:pPr>
            <a:r>
              <a:rPr lang="en-US" dirty="0"/>
              <a:t>Detection is done by matching feature key-points in a testing image to a dictionary of key-points extracted from training images for the object that we are trying to </a:t>
            </a:r>
            <a:r>
              <a:rPr lang="en-US" dirty="0" smtClean="0"/>
              <a:t>detect.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Another method is the </a:t>
            </a:r>
            <a:r>
              <a:rPr lang="en-US" dirty="0" err="1"/>
              <a:t>Belongie’s</a:t>
            </a:r>
            <a:r>
              <a:rPr lang="en-US" dirty="0"/>
              <a:t> Shape Context </a:t>
            </a:r>
            <a:r>
              <a:rPr lang="en-US" dirty="0" smtClean="0"/>
              <a:t>approach.</a:t>
            </a:r>
          </a:p>
          <a:p>
            <a:pPr>
              <a:lnSpc>
                <a:spcPct val="150000"/>
              </a:lnSpc>
            </a:pPr>
            <a:r>
              <a:rPr lang="en-US" dirty="0" err="1" smtClean="0"/>
              <a:t>Dalal</a:t>
            </a:r>
            <a:r>
              <a:rPr lang="en-US" dirty="0" smtClean="0"/>
              <a:t> and </a:t>
            </a:r>
            <a:r>
              <a:rPr lang="en-US" dirty="0" err="1" smtClean="0"/>
              <a:t>triggs</a:t>
            </a:r>
            <a:r>
              <a:rPr lang="en-US" dirty="0" smtClean="0"/>
              <a:t> used histograms of oriented gradients(HOG) as a template descriptor for human detection.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58079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080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393" y="452718"/>
            <a:ext cx="9402441" cy="877318"/>
          </a:xfrm>
        </p:spPr>
        <p:txBody>
          <a:bodyPr/>
          <a:lstStyle/>
          <a:p>
            <a:r>
              <a:rPr lang="en-US" dirty="0" smtClean="0"/>
              <a:t>Implementation 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397" y="1806634"/>
            <a:ext cx="9401460" cy="505136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Created folder consisting of single and multiple pedestrian images.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Initialize the non max suppression parameters.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Considered a detector with a stride of 8X8 and varied block sizes.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 window size of 64X128 was taken.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Now we compute features over the </a:t>
            </a:r>
            <a:r>
              <a:rPr lang="en-US" dirty="0" err="1" smtClean="0"/>
              <a:t>scalespace</a:t>
            </a:r>
            <a:r>
              <a:rPr lang="en-US" dirty="0" smtClean="0"/>
              <a:t> and create sampling grid.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We compute the gradients of the image.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40582" y="4527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80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809" y="589878"/>
            <a:ext cx="8946541" cy="4195481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dirty="0" smtClean="0"/>
              <a:t>The next step is that we normalize the image and concatenate the features of the image.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We now run these features using our precomputed classifier.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A threshold of 0 is given, so it considers all the indexes with the value greater than 0.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We then carried out the non max suppression in order to minimize the cluster effect and to bound the box around the person.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Finally the score is computed and displayed above the bounded box 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1316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12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553" y="470101"/>
            <a:ext cx="7375467" cy="49500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26080" y="5802284"/>
            <a:ext cx="5818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Single Pedestrians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02385" y="5682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73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672" y="314238"/>
            <a:ext cx="7881332" cy="52061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07229" y="5951913"/>
            <a:ext cx="3940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Multiple Pedestrians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35141" y="58317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8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796" y="497723"/>
            <a:ext cx="7931727" cy="5948795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12582" y="58369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128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475</TotalTime>
  <Words>419</Words>
  <Application>Microsoft Office PowerPoint</Application>
  <PresentationFormat>Widescreen</PresentationFormat>
  <Paragraphs>48</Paragraphs>
  <Slides>11</Slides>
  <Notes>2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</vt:lpstr>
      <vt:lpstr>Pedestrian Detection</vt:lpstr>
      <vt:lpstr>Index :</vt:lpstr>
      <vt:lpstr>Introduction</vt:lpstr>
      <vt:lpstr>Previous Work</vt:lpstr>
      <vt:lpstr>Implementation :</vt:lpstr>
      <vt:lpstr>PowerPoint Presentation</vt:lpstr>
      <vt:lpstr>PowerPoint Presentation</vt:lpstr>
      <vt:lpstr>PowerPoint Presentation</vt:lpstr>
      <vt:lpstr>PowerPoint Presentation</vt:lpstr>
      <vt:lpstr>Conclusion 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Pedestrian Detection</dc:title>
  <dc:creator>Ganesh Kulkarni</dc:creator>
  <cp:lastModifiedBy>Ganesh Kulkarni</cp:lastModifiedBy>
  <cp:revision>21</cp:revision>
  <dcterms:created xsi:type="dcterms:W3CDTF">2016-05-20T22:36:04Z</dcterms:created>
  <dcterms:modified xsi:type="dcterms:W3CDTF">2016-05-21T06:31:34Z</dcterms:modified>
</cp:coreProperties>
</file>

<file path=docProps/thumbnail.jpeg>
</file>